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3" autoAdjust="0"/>
    <p:restoredTop sz="94660"/>
  </p:normalViewPr>
  <p:slideViewPr>
    <p:cSldViewPr snapToGrid="0" showGuides="1">
      <p:cViewPr>
        <p:scale>
          <a:sx n="69" d="100"/>
          <a:sy n="69" d="100"/>
        </p:scale>
        <p:origin x="888" y="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F061-F253-4DED-AC0B-AB76F040435A}" type="datetimeFigureOut">
              <a:rPr lang="ru-RU" smtClean="0"/>
              <a:t>22.05.2022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4829-D3B0-490F-9260-9B65CD2B0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435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F061-F253-4DED-AC0B-AB76F040435A}" type="datetimeFigureOut">
              <a:rPr lang="ru-RU" smtClean="0"/>
              <a:t>22.05.2022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4829-D3B0-490F-9260-9B65CD2B0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584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F061-F253-4DED-AC0B-AB76F040435A}" type="datetimeFigureOut">
              <a:rPr lang="ru-RU" smtClean="0"/>
              <a:t>22.05.2022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4829-D3B0-490F-9260-9B65CD2B0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822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F061-F253-4DED-AC0B-AB76F040435A}" type="datetimeFigureOut">
              <a:rPr lang="ru-RU" smtClean="0"/>
              <a:t>22.05.2022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4829-D3B0-490F-9260-9B65CD2B0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845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F061-F253-4DED-AC0B-AB76F040435A}" type="datetimeFigureOut">
              <a:rPr lang="ru-RU" smtClean="0"/>
              <a:t>22.05.2022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4829-D3B0-490F-9260-9B65CD2B0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951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F061-F253-4DED-AC0B-AB76F040435A}" type="datetimeFigureOut">
              <a:rPr lang="ru-RU" smtClean="0"/>
              <a:t>22.05.2022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4829-D3B0-490F-9260-9B65CD2B0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348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F061-F253-4DED-AC0B-AB76F040435A}" type="datetimeFigureOut">
              <a:rPr lang="ru-RU" smtClean="0"/>
              <a:t>22.05.2022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4829-D3B0-490F-9260-9B65CD2B0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148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F061-F253-4DED-AC0B-AB76F040435A}" type="datetimeFigureOut">
              <a:rPr lang="ru-RU" smtClean="0"/>
              <a:t>22.05.2022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4829-D3B0-490F-9260-9B65CD2B0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701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F061-F253-4DED-AC0B-AB76F040435A}" type="datetimeFigureOut">
              <a:rPr lang="ru-RU" smtClean="0"/>
              <a:t>22.05.2022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4829-D3B0-490F-9260-9B65CD2B0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224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F061-F253-4DED-AC0B-AB76F040435A}" type="datetimeFigureOut">
              <a:rPr lang="ru-RU" smtClean="0"/>
              <a:t>22.05.2022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4829-D3B0-490F-9260-9B65CD2B0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393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F061-F253-4DED-AC0B-AB76F040435A}" type="datetimeFigureOut">
              <a:rPr lang="ru-RU" smtClean="0"/>
              <a:t>22.05.2022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D4829-D3B0-490F-9260-9B65CD2B0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388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DF061-F253-4DED-AC0B-AB76F040435A}" type="datetimeFigureOut">
              <a:rPr lang="ru-RU" smtClean="0"/>
              <a:t>22.05.2022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D4829-D3B0-490F-9260-9B65CD2B0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40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" TargetMode="External"/><Relationship Id="rId2" Type="http://schemas.openxmlformats.org/officeDocument/2006/relationships/hyperlink" Target="https://bionorica.ua/ru/zdorove/lekarstvennye-rastenija/altej-lekarstvennyj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t3AwF4vMPm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0888" y="2321770"/>
            <a:ext cx="9144000" cy="238760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1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Педагогический проект </a:t>
            </a:r>
            <a:br>
              <a:rPr lang="ru-RU" sz="31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«Лекарственные растения </a:t>
            </a:r>
            <a:r>
              <a:rPr lang="ru-RU" sz="27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Музея под открытым небом»</a:t>
            </a:r>
            <a:r>
              <a:rPr lang="ru-RU" sz="53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53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64330" y="275908"/>
            <a:ext cx="9144000" cy="16557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</a:pPr>
            <a:r>
              <a:rPr lang="ru-RU" sz="17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УЧРЕЖДЕНИЕ</a:t>
            </a:r>
            <a:br>
              <a:rPr lang="ru-RU" sz="17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ДОПОЛНИТЕЛЬНОГО ОБРАЗОВАНИЯ </a:t>
            </a:r>
            <a:br>
              <a:rPr lang="ru-RU" sz="17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«ЦЕНТР «РАДУГА» Г.ВОЛГОДОНСКА</a:t>
            </a:r>
            <a:endParaRPr lang="ru-RU" sz="17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39939" y="3730862"/>
            <a:ext cx="6096000" cy="2507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Авторы – разработчики 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 МО «Художественное»: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r">
              <a:lnSpc>
                <a:spcPct val="107000"/>
              </a:lnSpc>
              <a:spcAft>
                <a:spcPts val="0"/>
              </a:spcAft>
            </a:pP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Арзамазова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Елена Николаевна,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Дегтярева Олеся Олеговна,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Любимая Елена Николаевна,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Павленко Наталья Григорьевна,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r">
              <a:lnSpc>
                <a:spcPct val="107000"/>
              </a:lnSpc>
              <a:spcAft>
                <a:spcPts val="0"/>
              </a:spcAft>
            </a:pP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Потихонина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Елена Петровна,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Федорова Людмила Анатольевна.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6238471"/>
            <a:ext cx="6096000" cy="12390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  <a:tabLst>
                <a:tab pos="295275" algn="l"/>
                <a:tab pos="1847850" algn="l"/>
              </a:tabLst>
            </a:pPr>
            <a:r>
              <a:rPr lang="de-DE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г. </a:t>
            </a:r>
            <a:r>
              <a:rPr lang="de-DE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Волгодонск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295275" algn="l"/>
                <a:tab pos="1847850" algn="l"/>
              </a:tabLst>
            </a:pPr>
            <a:r>
              <a:rPr lang="de-DE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202</a:t>
            </a:r>
            <a:r>
              <a:rPr lang="ru-RU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2 г.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/>
            </a:r>
            <a:br>
              <a:rPr lang="ru-RU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5660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26382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Паспорт проекта</a:t>
            </a:r>
            <a: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0056" y="1813749"/>
            <a:ext cx="10011888" cy="4351338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Авторы-разработчики проекта: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педагоги МО «Художественное».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Исполнители проекта: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педагоги, учащиеся.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Целевые группы проекта: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учащиеся 8-10 лет.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Интеграция образовательных областей: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ботаника, экология,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изодеятельность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 проекта: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творческий проект «Иллюстрированный атлас лекарственных растений» (Музей под открытым небом).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6365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1128" y="2238499"/>
            <a:ext cx="10810999" cy="611579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проекта: 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уровня экологических знаний учащихся в области растительного мира Донского края.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проекта: 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условий для формирования экологической компетентности учащихся через углубленное изучение лекарственных растений территории Музея под открытым небом.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507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5231" y="688768"/>
            <a:ext cx="10521538" cy="606829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проекта: </a:t>
            </a:r>
            <a:endParaRPr lang="ru-RU" sz="25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области обучения</a:t>
            </a:r>
            <a:endParaRPr lang="ru-RU" sz="25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познакомить учащихся с лекарственными растениями, их внешним видом, условиями их произрастания, средой обитания;</a:t>
            </a:r>
            <a:endParaRPr lang="ru-RU" sz="25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сформировать представление о взаимосвязях в системе «природа-человек-общество»;</a:t>
            </a:r>
            <a:endParaRPr lang="ru-RU" sz="25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области развития</a:t>
            </a:r>
            <a:endParaRPr lang="ru-RU" sz="25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 творческие способности учащихся в процессе изобразительной деятельности;</a:t>
            </a:r>
            <a:endParaRPr lang="ru-RU" sz="25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области воспитания</a:t>
            </a:r>
            <a:endParaRPr lang="ru-RU" sz="25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воспитывать бережное отношение к природе родного края.</a:t>
            </a:r>
            <a:endParaRPr lang="ru-RU" sz="25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2992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4008" y="1314984"/>
            <a:ext cx="10645239" cy="503237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База реализации проекта: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МБУДО «Центр «Радуга»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г.Волгодонска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Ростовской области, природно-образовательное пространство «Музей под открытым небом».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Сроки реализации проекта: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февраль-сентябрь 2022г.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 обучающихся: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8-10 лет.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обучающихся: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300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Проектный продукт: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«Иллюстрированный атлас лекарственных растений Музея под открытым небом Центра «Радуга»».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853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3950" y="0"/>
            <a:ext cx="10515600" cy="1485583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основных мероприятий проекта</a:t>
            </a:r>
            <a: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652477"/>
              </p:ext>
            </p:extLst>
          </p:nvPr>
        </p:nvGraphicFramePr>
        <p:xfrm>
          <a:off x="935355" y="1051560"/>
          <a:ext cx="10321289" cy="5632905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628721"/>
                <a:gridCol w="5468786"/>
                <a:gridCol w="1465169"/>
                <a:gridCol w="2758613"/>
              </a:tblGrid>
              <a:tr h="5375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 исполнитель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</a:tr>
              <a:tr h="273194">
                <a:tc gridSpan="4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Организационный этап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57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-поиск информации;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-изучение литературы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февраль-март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 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«Художественное»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</a:tr>
              <a:tr h="2731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</a:tr>
              <a:tr h="273194">
                <a:tc gridSpan="4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Практический (конструктивный) этап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958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-определение видов деятельности;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-выбор обложки, иллюстраций;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-составление плана-графика проекта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апрель-май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 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«Художественное»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</a:tr>
              <a:tr h="8665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-выполнение творческих работ – рисунки педагогов 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последующем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рисунки детей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-разработка конспектов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июнь-август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 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«Художественное»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</a:tr>
              <a:tr h="273194">
                <a:tc gridSpan="4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Заключительный этап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79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-презентация проекта на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конференции «Центра «Радуга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Руководитель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 «Художественное»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</a:tr>
              <a:tr h="10927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-подведение итогов;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-личностная и групповая рефлексия;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-оценка эффективности реализации проекта;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-определение перспектив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Педагоги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 «Художественное»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0" marR="532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215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9036" y="154882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Планируемые результаты </a:t>
            </a:r>
            <a:b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реализации проекта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4164" y="1080654"/>
            <a:ext cx="10515600" cy="5888182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4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Качественные показатели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4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Учащиеся будут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4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Знать</a:t>
            </a:r>
            <a:r>
              <a:rPr lang="en-US" sz="4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4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понимать: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названия лекарственных трав родного края;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внешний вид, отличительные особенности;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условия произрастания;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применение в медицине.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4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Уметь: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распознавать лекарственные растения по внешнему виду, запаху;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передавать в рисунке их отличительные особенности;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использовать по назначению.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4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учащихся будут сформированы: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элементарные экологические знания в области лекарственных растений.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2230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1604" y="1496290"/>
            <a:ext cx="10068791" cy="536171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участников проекта: 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300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проведенных мероприятий по проекту: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экскурсия, 3 занятия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созданных методических материалов: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«Атлас лекарственных растений»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Формы подведения итогов реализации проекта: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рефлексивное обсуждение: анализ проделанной работы, определение эффективности и целесообразности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66654" y="393206"/>
            <a:ext cx="7467600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</a:pPr>
            <a:r>
              <a:rPr lang="ru-RU" sz="3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Количественные показатели:</a:t>
            </a:r>
            <a:endParaRPr lang="ru-RU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960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0309" y="669925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Организационно-педагогические условия</a:t>
            </a:r>
            <a:r>
              <a:rPr lang="ru-RU" sz="27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реализации проекта</a:t>
            </a:r>
            <a: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4163" y="1603953"/>
            <a:ext cx="11201400" cy="5254047"/>
          </a:xfrm>
        </p:spPr>
        <p:txBody>
          <a:bodyPr>
            <a:normAutofit fontScale="70000" lnSpcReduction="20000"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Кадровое обеспечение: 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 дополнительного образования МО «Художественное»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Материально-техническая база: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наличие учебного кабинета для занятий с учащимися,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ргтехника,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анцтовары,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изоматериалы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др.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 Дидактические материалы: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учебно-методические и справочно-информационные пособия,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литература,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электронные презентации,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информационные материалы,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видеоматериалы.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9695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Этапы реализации проекта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7997020"/>
              </p:ext>
            </p:extLst>
          </p:nvPr>
        </p:nvGraphicFramePr>
        <p:xfrm>
          <a:off x="935182" y="1186420"/>
          <a:ext cx="10321635" cy="5546342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465148"/>
                <a:gridCol w="2502517"/>
                <a:gridCol w="7353970"/>
              </a:tblGrid>
              <a:tr h="23355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Этапы проекта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/>
                </a:tc>
              </a:tr>
              <a:tr h="198657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Организационный этап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-выбор и формулирование темы проекта;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-обоснование актуальности выбранной темы;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-выбор проекта по типологическим признакам;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-определение целей, задач и основных форм работы и взаимодействия с участниками проекта;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-поиск информации;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-изучение литературы;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-инструктаж по технике безопасности.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/>
                </a:tc>
              </a:tr>
              <a:tr h="17361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Практический (конструктивный) этап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Планирование работы: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-определение видов деятельности;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-выбор обложки, иллюстраций;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-составление плана-графика проекта.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Практическая работа: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-разработка конспектов занятий педагогами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-выполнение творческих работ – рисунки педагогов, а в последствии - детей.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/>
                </a:tc>
              </a:tr>
              <a:tr h="14243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Заключительный этап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-презентация проекта на майской конференции «Центра «Радуга»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-подведение итогов;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-личностная и групповая рефлексия;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-оценка эффективности реализации проекта;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-определение перспектив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67" marR="5446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6228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52790"/>
            <a:ext cx="10515600" cy="521248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3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Литература</a:t>
            </a:r>
            <a:endParaRPr lang="ru-RU" sz="2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AutoNum type="arabicPeriod"/>
            </a:pPr>
            <a:r>
              <a:rPr lang="ru-RU" sz="33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Лавренова</a:t>
            </a:r>
            <a:r>
              <a:rPr lang="ru-RU" sz="33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Г.В. Лекарственные травы для вас. Изд-во «</a:t>
            </a:r>
            <a:r>
              <a:rPr lang="ru-RU" sz="33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Донетчина</a:t>
            </a:r>
            <a:r>
              <a:rPr lang="ru-RU" sz="33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1993 г.</a:t>
            </a:r>
            <a:endParaRPr lang="ru-RU" sz="2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AutoNum type="arabicPeriod"/>
            </a:pPr>
            <a:r>
              <a:rPr lang="ru-RU" sz="33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Соколов С.Я., Замотаев И.П. Справочник по лекарственным рас­тениям (Фитотерапия), 3-е издание. М., Медицина, 1990 г.</a:t>
            </a:r>
            <a:endParaRPr lang="ru-RU" sz="2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3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Интернет-ресурсы</a:t>
            </a:r>
            <a:endParaRPr lang="ru-RU" sz="2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3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ru-RU" sz="2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https://bionorica.ua/ru/zdorove/lekarstvennye-rastenija/altej-lekarstvennyj/</a:t>
            </a:r>
            <a:endParaRPr lang="ru-RU" sz="2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3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ru-RU" sz="2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https://ru.wikipedia.org/wiki</a:t>
            </a:r>
            <a:endParaRPr lang="ru-RU" sz="2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3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3300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https://www.youtube.com/watch?v=t3AwF4vMPmc</a:t>
            </a:r>
            <a:endParaRPr lang="ru-RU" sz="2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9689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720</Words>
  <Application>Microsoft Office PowerPoint</Application>
  <PresentationFormat>Широкоэкранный</PresentationFormat>
  <Paragraphs>156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Andale Sans UI</vt:lpstr>
      <vt:lpstr>Arial</vt:lpstr>
      <vt:lpstr>Calibri</vt:lpstr>
      <vt:lpstr>Calibri Light</vt:lpstr>
      <vt:lpstr>Symbol</vt:lpstr>
      <vt:lpstr>Tahoma</vt:lpstr>
      <vt:lpstr>Times New Roman</vt:lpstr>
      <vt:lpstr>Тема Office</vt:lpstr>
      <vt:lpstr>Педагогический проект  «Лекарственные растения  Музея под открытым небом» </vt:lpstr>
      <vt:lpstr>Паспорт проекта </vt:lpstr>
      <vt:lpstr>Презентация PowerPoint</vt:lpstr>
      <vt:lpstr>Презентация PowerPoint</vt:lpstr>
      <vt:lpstr>Презентация PowerPoint</vt:lpstr>
      <vt:lpstr>План основных мероприятий проекта </vt:lpstr>
      <vt:lpstr>Планируемые результаты  реализации проекта </vt:lpstr>
      <vt:lpstr>Презентация PowerPoint</vt:lpstr>
      <vt:lpstr>Организационно-педагогические условия реализации проекта </vt:lpstr>
      <vt:lpstr>Этапы реализации проекта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Windows User</cp:lastModifiedBy>
  <cp:revision>7</cp:revision>
  <dcterms:created xsi:type="dcterms:W3CDTF">2022-05-22T20:42:49Z</dcterms:created>
  <dcterms:modified xsi:type="dcterms:W3CDTF">2022-05-22T21:31:25Z</dcterms:modified>
</cp:coreProperties>
</file>